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3" r:id="rId3"/>
    <p:sldId id="262" r:id="rId4"/>
    <p:sldId id="264" r:id="rId5"/>
    <p:sldId id="265" r:id="rId6"/>
    <p:sldId id="267" r:id="rId7"/>
    <p:sldId id="266" r:id="rId8"/>
    <p:sldId id="261" r:id="rId9"/>
    <p:sldId id="257" r:id="rId10"/>
    <p:sldId id="258" r:id="rId11"/>
    <p:sldId id="259" r:id="rId12"/>
    <p:sldId id="260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02" autoAdjust="0"/>
  </p:normalViewPr>
  <p:slideViewPr>
    <p:cSldViewPr snapToGrid="0">
      <p:cViewPr varScale="1">
        <p:scale>
          <a:sx n="155" d="100"/>
          <a:sy n="155" d="100"/>
        </p:scale>
        <p:origin x="4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23C8C5-CF91-47D9-802D-E808078FEAB8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5E82E-A207-4234-8A0C-F4895BC078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474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15E82E-A207-4234-8A0C-F4895BC0784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038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70825-096D-113D-1A14-9CD16B64F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C94CDF-9872-403A-1AEB-4ED70D6B15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5B7349-18F7-1398-C9F5-560B8B951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E9D4AE-649D-EC4E-A37E-B49096FF6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CDEEC0-50A7-083C-A466-6F51A5B6D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533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194851-0200-1057-46E6-97752F4EF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677CE7-8356-1A6C-6FE8-E519648DF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528966-C82C-F5CB-6F67-D8C6CB188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37A79B-422A-997B-673C-B06E206E5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A4FF9B-9550-675B-3219-3B2BB8EC2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324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56A4197-87FD-68B8-14A7-1F1C035243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80C5FB-B6D3-573B-42B2-C89001527A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947938-B04C-36F5-811F-DECE40B27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235001-92DA-FA40-E71A-A9181C02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410A4B-380E-4A91-5FCF-DBFF5500A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417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90486D-F715-44CC-563E-71A8F8208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405661-4DBB-C913-A398-627A9419A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16DCD5-135F-F25E-B77A-4B57F07BF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2A1FE6-9F4A-E7DA-E8C1-B4FFC33DC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843C06-CDFC-3AED-C7AD-0448D68B5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547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47848A-63BC-67BB-6510-2858D910C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AC243D-50C9-C14D-CA53-B9B38CE09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B230BA-DBFD-CF0E-27E0-5D09CE517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DED58F-87B6-20C3-75E6-B35967994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4344E-7A84-D539-203D-1534DB96A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095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933E52-71E4-D1BA-838B-84006546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E7AAE3-AB24-B33B-280E-9C8EF5437D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83CE05-ABEF-FAA2-C3F0-049EA4DC81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39B4A6-55C0-5F28-D655-04E02EE7B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7ECA0D-CDC1-91B9-B677-90B7DB558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E90D91-CED5-13B6-3B20-88D223E3E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853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D82A2C-56B6-43E9-A715-69D3CAD4E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E777DB-1F32-F6ED-9EE7-171A114A5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4A53C3-67AF-570B-57A3-6C1610A087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157F9B6-49AC-C5FF-A37D-CA8AEC688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EA045EB-E1BE-7407-18D2-B8FA8DE6B9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40B918E-41E4-306B-2F57-E6ED60DF4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59C5CD-4FB6-C48E-C2E6-FC88C8FB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BF86C0F-BD35-295F-AB77-6625CACD7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59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4ED72D-DAB2-9DB2-F560-8DA80CEE8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265DF3-565D-8D84-A484-832B269ED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7DFEE2-6AD3-9641-248E-4855CD6CA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DD67F42-E81C-9448-F2DC-FFB46231E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7175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8BD33A8-67D1-729F-6C1F-940A8ABA5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1DEE712-C9A0-87CB-5B33-372904286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83B148B-FD84-E96E-D1D0-404D88BCC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777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12B54-9C30-D4DC-3765-6ADE5CEEA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155569-BDF6-76E3-046B-9C9813E57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92195E-89E8-0727-617E-9F33F41C09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7030ED-4645-5689-FEAE-96704C847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7F408F-4806-5454-B035-E08C357E0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8DC2967-4AD6-7FB0-F355-3D9C1BD25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1267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D89AD1-14F2-7664-7FB2-24875A475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F0A04D4-CE23-0936-4D47-0A4A29CC06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49B00C-B840-9D1F-7EBF-DCBDDF83B0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BC430BC-5CE4-8096-4B6C-C83FAC351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727388-39EF-4F72-992B-9EDA24C09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467DD6-AA33-3B9F-BA80-B4F94BC23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0642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F9130E3-8452-47EE-3ABA-01DC37FDF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9D0339-54CA-9D2C-B136-F24694A87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7059C2-4144-2F99-654B-E72E774829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B0835-16AE-4FEB-9F1B-4DA68846817E}" type="datetimeFigureOut">
              <a:rPr lang="zh-CN" altLang="en-US" smtClean="0"/>
              <a:t>2023/5/19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970E66-9F30-510F-D4EB-F82AD5746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73417D-BCB9-D8CD-24C9-C3D4FE3FF3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1D993-4EEA-463D-BFC8-5A76F738A8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929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9C59CEA-9007-4FB0-1BA0-412A41190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570" y="0"/>
            <a:ext cx="80468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46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9EA5BF7-5812-732A-6D90-FD035EB6BFBE}"/>
              </a:ext>
            </a:extLst>
          </p:cNvPr>
          <p:cNvSpPr txBox="1"/>
          <p:nvPr/>
        </p:nvSpPr>
        <p:spPr>
          <a:xfrm>
            <a:off x="2122073" y="336522"/>
            <a:ext cx="60609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3. </a:t>
            </a:r>
            <a:r>
              <a:rPr lang="zh-CN" altLang="en-US" sz="4800" dirty="0"/>
              <a:t>一周后复习第二次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DECFF26-D7AB-E7B3-1364-814DD1E2660A}"/>
              </a:ext>
            </a:extLst>
          </p:cNvPr>
          <p:cNvSpPr txBox="1"/>
          <p:nvPr/>
        </p:nvSpPr>
        <p:spPr>
          <a:xfrm>
            <a:off x="2054031" y="2225019"/>
            <a:ext cx="5426486" cy="2233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3200" dirty="0"/>
              <a:t>复习时间间隔：</a:t>
            </a:r>
            <a:r>
              <a:rPr lang="en-US" altLang="zh-CN" sz="3200" dirty="0"/>
              <a:t>0 </a:t>
            </a:r>
            <a:r>
              <a:rPr lang="zh-CN" altLang="en-US" sz="3200" dirty="0"/>
              <a:t>天 </a:t>
            </a:r>
            <a:r>
              <a:rPr lang="en-US" altLang="zh-CN" sz="3200" dirty="0">
                <a:solidFill>
                  <a:srgbClr val="C00000"/>
                </a:solidFill>
              </a:rPr>
              <a:t>0 </a:t>
            </a:r>
            <a:r>
              <a:rPr lang="zh-CN" altLang="en-US" sz="3200" dirty="0"/>
              <a:t>小时</a:t>
            </a:r>
            <a:endParaRPr lang="en-US" altLang="zh-CN" sz="32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3200" dirty="0"/>
              <a:t>复习时长：</a:t>
            </a:r>
            <a:r>
              <a:rPr lang="en-US" altLang="zh-CN" sz="3200" dirty="0">
                <a:solidFill>
                  <a:srgbClr val="C00000"/>
                </a:solidFill>
              </a:rPr>
              <a:t>0 </a:t>
            </a:r>
            <a:r>
              <a:rPr lang="zh-CN" altLang="en-US" sz="3200" dirty="0"/>
              <a:t>分钟</a:t>
            </a:r>
            <a:endParaRPr lang="en-US" altLang="zh-CN" sz="3200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zh-CN" altLang="en-US" sz="3200" dirty="0"/>
              <a:t>复习时间：</a:t>
            </a:r>
            <a:r>
              <a:rPr lang="en-US" altLang="zh-CN" sz="3200" dirty="0">
                <a:solidFill>
                  <a:srgbClr val="C00000"/>
                </a:solidFill>
              </a:rPr>
              <a:t>0</a:t>
            </a:r>
            <a:r>
              <a:rPr lang="zh-CN" altLang="en-US" sz="3200" dirty="0"/>
              <a:t>月</a:t>
            </a:r>
            <a:r>
              <a:rPr lang="en-US" altLang="zh-CN" sz="3200" dirty="0">
                <a:solidFill>
                  <a:srgbClr val="C00000"/>
                </a:solidFill>
              </a:rPr>
              <a:t>0</a:t>
            </a:r>
            <a:r>
              <a:rPr lang="zh-CN" altLang="en-US" sz="3200" dirty="0"/>
              <a:t>号 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r>
              <a:rPr lang="en-US" altLang="zh-CN" sz="3200" dirty="0"/>
              <a:t>: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r>
              <a:rPr lang="en-US" altLang="zh-CN" sz="3200" dirty="0"/>
              <a:t>: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987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9EA5BF7-5812-732A-6D90-FD035EB6BFBE}"/>
              </a:ext>
            </a:extLst>
          </p:cNvPr>
          <p:cNvSpPr txBox="1"/>
          <p:nvPr/>
        </p:nvSpPr>
        <p:spPr>
          <a:xfrm>
            <a:off x="2122073" y="336522"/>
            <a:ext cx="60609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4. </a:t>
            </a:r>
            <a:r>
              <a:rPr lang="zh-CN" altLang="en-US" sz="4800" dirty="0"/>
              <a:t>二周后复习第三次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DECFF26-D7AB-E7B3-1364-814DD1E2660A}"/>
              </a:ext>
            </a:extLst>
          </p:cNvPr>
          <p:cNvSpPr txBox="1"/>
          <p:nvPr/>
        </p:nvSpPr>
        <p:spPr>
          <a:xfrm>
            <a:off x="2054031" y="2225019"/>
            <a:ext cx="5426486" cy="2233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3200" dirty="0"/>
              <a:t>复习时间间隔：</a:t>
            </a:r>
            <a:r>
              <a:rPr lang="en-US" altLang="zh-CN" sz="3200" dirty="0"/>
              <a:t>0 </a:t>
            </a:r>
            <a:r>
              <a:rPr lang="zh-CN" altLang="en-US" sz="3200" dirty="0"/>
              <a:t>天 </a:t>
            </a:r>
            <a:r>
              <a:rPr lang="en-US" altLang="zh-CN" sz="3200" dirty="0">
                <a:solidFill>
                  <a:srgbClr val="C00000"/>
                </a:solidFill>
              </a:rPr>
              <a:t>0 </a:t>
            </a:r>
            <a:r>
              <a:rPr lang="zh-CN" altLang="en-US" sz="3200" dirty="0"/>
              <a:t>小时</a:t>
            </a:r>
            <a:endParaRPr lang="en-US" altLang="zh-CN" sz="32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3200" dirty="0"/>
              <a:t>复习时长：</a:t>
            </a:r>
            <a:r>
              <a:rPr lang="en-US" altLang="zh-CN" sz="3200" dirty="0">
                <a:solidFill>
                  <a:srgbClr val="C00000"/>
                </a:solidFill>
              </a:rPr>
              <a:t>0 </a:t>
            </a:r>
            <a:r>
              <a:rPr lang="zh-CN" altLang="en-US" sz="3200" dirty="0"/>
              <a:t>分钟</a:t>
            </a:r>
            <a:endParaRPr lang="en-US" altLang="zh-CN" sz="3200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zh-CN" altLang="en-US" sz="3200" dirty="0"/>
              <a:t>复习时间：</a:t>
            </a:r>
            <a:r>
              <a:rPr lang="en-US" altLang="zh-CN" sz="3200" dirty="0">
                <a:solidFill>
                  <a:srgbClr val="C00000"/>
                </a:solidFill>
              </a:rPr>
              <a:t>0</a:t>
            </a:r>
            <a:r>
              <a:rPr lang="zh-CN" altLang="en-US" sz="3200" dirty="0"/>
              <a:t>月</a:t>
            </a:r>
            <a:r>
              <a:rPr lang="en-US" altLang="zh-CN" sz="3200" dirty="0">
                <a:solidFill>
                  <a:srgbClr val="C00000"/>
                </a:solidFill>
              </a:rPr>
              <a:t>0</a:t>
            </a:r>
            <a:r>
              <a:rPr lang="zh-CN" altLang="en-US" sz="3200" dirty="0"/>
              <a:t>号 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r>
              <a:rPr lang="en-US" altLang="zh-CN" sz="3200" dirty="0"/>
              <a:t>: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r>
              <a:rPr lang="en-US" altLang="zh-CN" sz="3200" dirty="0"/>
              <a:t>: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4230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9EA5BF7-5812-732A-6D90-FD035EB6BFBE}"/>
              </a:ext>
            </a:extLst>
          </p:cNvPr>
          <p:cNvSpPr txBox="1"/>
          <p:nvPr/>
        </p:nvSpPr>
        <p:spPr>
          <a:xfrm>
            <a:off x="2122073" y="336522"/>
            <a:ext cx="6552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5. </a:t>
            </a:r>
            <a:r>
              <a:rPr lang="zh-CN" altLang="en-US" sz="4800" dirty="0"/>
              <a:t>一个月后复习第四次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DECFF26-D7AB-E7B3-1364-814DD1E2660A}"/>
              </a:ext>
            </a:extLst>
          </p:cNvPr>
          <p:cNvSpPr txBox="1"/>
          <p:nvPr/>
        </p:nvSpPr>
        <p:spPr>
          <a:xfrm>
            <a:off x="2048093" y="1934424"/>
            <a:ext cx="5620449" cy="2233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3200" dirty="0"/>
              <a:t>复习时间间隔：</a:t>
            </a:r>
            <a:r>
              <a:rPr lang="en-US" altLang="zh-CN" sz="3200" dirty="0"/>
              <a:t>0 </a:t>
            </a:r>
            <a:r>
              <a:rPr lang="zh-CN" altLang="en-US" sz="3200" dirty="0"/>
              <a:t>天 </a:t>
            </a:r>
            <a:r>
              <a:rPr lang="en-US" altLang="zh-CN" sz="3200" dirty="0">
                <a:solidFill>
                  <a:srgbClr val="C00000"/>
                </a:solidFill>
              </a:rPr>
              <a:t>0 </a:t>
            </a:r>
            <a:r>
              <a:rPr lang="zh-CN" altLang="en-US" sz="3200" dirty="0"/>
              <a:t>小时</a:t>
            </a:r>
            <a:endParaRPr lang="en-US" altLang="zh-CN" sz="32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3200" dirty="0"/>
              <a:t>复习时长：</a:t>
            </a:r>
            <a:r>
              <a:rPr lang="en-US" altLang="zh-CN" sz="3200" dirty="0">
                <a:solidFill>
                  <a:srgbClr val="C00000"/>
                </a:solidFill>
              </a:rPr>
              <a:t>0 </a:t>
            </a:r>
            <a:r>
              <a:rPr lang="zh-CN" altLang="en-US" sz="3200" dirty="0"/>
              <a:t>分钟</a:t>
            </a:r>
            <a:endParaRPr lang="en-US" altLang="zh-CN" sz="32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3200" dirty="0"/>
              <a:t>复习时间：</a:t>
            </a:r>
            <a:r>
              <a:rPr lang="en-US" altLang="zh-CN" sz="3200" dirty="0">
                <a:solidFill>
                  <a:srgbClr val="C00000"/>
                </a:solidFill>
              </a:rPr>
              <a:t>0</a:t>
            </a:r>
            <a:r>
              <a:rPr lang="zh-CN" altLang="en-US" sz="3200" dirty="0"/>
              <a:t>月</a:t>
            </a:r>
            <a:r>
              <a:rPr lang="en-US" altLang="zh-CN" sz="3200" dirty="0">
                <a:solidFill>
                  <a:srgbClr val="C00000"/>
                </a:solidFill>
              </a:rPr>
              <a:t>0</a:t>
            </a:r>
            <a:r>
              <a:rPr lang="zh-CN" altLang="en-US" sz="3200" dirty="0"/>
              <a:t>号 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r>
              <a:rPr lang="en-US" altLang="zh-CN" sz="3200" dirty="0"/>
              <a:t>: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r>
              <a:rPr lang="en-US" altLang="zh-CN" sz="3200" dirty="0"/>
              <a:t>: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1079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9C77F1C-CE0D-D9E4-C697-58F0723DE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057" y="0"/>
            <a:ext cx="79638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020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F30EDCC-139B-21B7-EDB1-190F5EE44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3726"/>
            <a:ext cx="12192000" cy="521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08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25E7E5D-F19B-D76F-FFC4-4394E9BFF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24" y="571353"/>
            <a:ext cx="11716352" cy="571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232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318B908-C79C-CD93-65B7-D4AAE6D05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2298"/>
            <a:ext cx="12192000" cy="457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197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C88C88D-6FD0-C808-80A0-5653DD387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015"/>
            <a:ext cx="12192000" cy="672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831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161D30A-3BB5-CB35-FD7D-62FEFDB850EA}"/>
              </a:ext>
            </a:extLst>
          </p:cNvPr>
          <p:cNvSpPr/>
          <p:nvPr/>
        </p:nvSpPr>
        <p:spPr>
          <a:xfrm>
            <a:off x="671119" y="3863130"/>
            <a:ext cx="3829575" cy="91859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43AC7D2-CDD8-7133-5624-84581A914248}"/>
              </a:ext>
            </a:extLst>
          </p:cNvPr>
          <p:cNvSpPr txBox="1"/>
          <p:nvPr/>
        </p:nvSpPr>
        <p:spPr>
          <a:xfrm>
            <a:off x="3256599" y="851483"/>
            <a:ext cx="3015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Spring AOP </a:t>
            </a:r>
            <a:r>
              <a:rPr lang="zh-CN" altLang="en-US" dirty="0"/>
              <a:t>动态代理处理图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72DE78-F695-B637-77E4-12B23A0EA382}"/>
              </a:ext>
            </a:extLst>
          </p:cNvPr>
          <p:cNvSpPr txBox="1"/>
          <p:nvPr/>
        </p:nvSpPr>
        <p:spPr>
          <a:xfrm>
            <a:off x="1237376" y="1791050"/>
            <a:ext cx="2145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JDK Proxy </a:t>
            </a:r>
            <a:r>
              <a:rPr lang="zh-CN" altLang="en-US" dirty="0"/>
              <a:t>基于接口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54DC0E33-3062-133A-704A-5157E7BAD10C}"/>
              </a:ext>
            </a:extLst>
          </p:cNvPr>
          <p:cNvSpPr/>
          <p:nvPr/>
        </p:nvSpPr>
        <p:spPr>
          <a:xfrm>
            <a:off x="2353112" y="2608977"/>
            <a:ext cx="1572936" cy="4697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TargetObject</a:t>
            </a:r>
            <a:endParaRPr lang="zh-CN" altLang="en-US" dirty="0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FEFE0F6-29B6-AFA5-B8DD-ECD1E85607D6}"/>
              </a:ext>
            </a:extLst>
          </p:cNvPr>
          <p:cNvSpPr/>
          <p:nvPr/>
        </p:nvSpPr>
        <p:spPr>
          <a:xfrm>
            <a:off x="2342127" y="4207080"/>
            <a:ext cx="1979802" cy="4697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TargetObjectImpl</a:t>
            </a:r>
            <a:endParaRPr lang="zh-CN" altLang="en-US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B52E98F4-1AF6-4532-C583-BF132DF56502}"/>
              </a:ext>
            </a:extLst>
          </p:cNvPr>
          <p:cNvCxnSpPr>
            <a:cxnSpLocks/>
            <a:stCxn id="6" idx="0"/>
            <a:endCxn id="5" idx="2"/>
          </p:cNvCxnSpPr>
          <p:nvPr/>
        </p:nvCxnSpPr>
        <p:spPr>
          <a:xfrm flipH="1" flipV="1">
            <a:off x="3139580" y="3078760"/>
            <a:ext cx="192448" cy="1128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E1999BCD-7393-D86C-CD26-C120D6D735FE}"/>
              </a:ext>
            </a:extLst>
          </p:cNvPr>
          <p:cNvSpPr txBox="1"/>
          <p:nvPr/>
        </p:nvSpPr>
        <p:spPr>
          <a:xfrm>
            <a:off x="3332028" y="3429545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实现接口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DCCD44AA-0CEC-5EAD-74F3-ED7CB374756F}"/>
              </a:ext>
            </a:extLst>
          </p:cNvPr>
          <p:cNvSpPr/>
          <p:nvPr/>
        </p:nvSpPr>
        <p:spPr>
          <a:xfrm>
            <a:off x="849884" y="4207079"/>
            <a:ext cx="980515" cy="46978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Aspect</a:t>
            </a:r>
            <a:endParaRPr lang="zh-CN" altLang="en-US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369848A-795F-E91F-C6EF-968168D8BE7D}"/>
              </a:ext>
            </a:extLst>
          </p:cNvPr>
          <p:cNvCxnSpPr>
            <a:cxnSpLocks/>
          </p:cNvCxnSpPr>
          <p:nvPr/>
        </p:nvCxnSpPr>
        <p:spPr>
          <a:xfrm>
            <a:off x="1830399" y="4353887"/>
            <a:ext cx="5230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64B687C8-B894-A022-2581-E780B726FC72}"/>
              </a:ext>
            </a:extLst>
          </p:cNvPr>
          <p:cNvCxnSpPr>
            <a:cxnSpLocks/>
          </p:cNvCxnSpPr>
          <p:nvPr/>
        </p:nvCxnSpPr>
        <p:spPr>
          <a:xfrm flipH="1">
            <a:off x="1830399" y="4509084"/>
            <a:ext cx="566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0B311D80-A642-BE4A-A8A4-B1E4A8622F14}"/>
              </a:ext>
            </a:extLst>
          </p:cNvPr>
          <p:cNvCxnSpPr>
            <a:cxnSpLocks/>
          </p:cNvCxnSpPr>
          <p:nvPr/>
        </p:nvCxnSpPr>
        <p:spPr>
          <a:xfrm>
            <a:off x="104862" y="4174921"/>
            <a:ext cx="566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839D7CD4-66A9-2243-CA34-453A0DE80913}"/>
              </a:ext>
            </a:extLst>
          </p:cNvPr>
          <p:cNvCxnSpPr>
            <a:cxnSpLocks/>
          </p:cNvCxnSpPr>
          <p:nvPr/>
        </p:nvCxnSpPr>
        <p:spPr>
          <a:xfrm flipH="1">
            <a:off x="104862" y="4465041"/>
            <a:ext cx="566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3F8CE782-039C-515B-B609-CB4DE7BAD370}"/>
              </a:ext>
            </a:extLst>
          </p:cNvPr>
          <p:cNvSpPr txBox="1"/>
          <p:nvPr/>
        </p:nvSpPr>
        <p:spPr>
          <a:xfrm>
            <a:off x="862914" y="3904300"/>
            <a:ext cx="9108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Spring Proxy</a:t>
            </a:r>
            <a:endParaRPr lang="zh-CN" altLang="en-US" sz="1050" dirty="0"/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C23FA506-979F-5F99-372C-D122A72457C2}"/>
              </a:ext>
            </a:extLst>
          </p:cNvPr>
          <p:cNvCxnSpPr>
            <a:cxnSpLocks/>
          </p:cNvCxnSpPr>
          <p:nvPr/>
        </p:nvCxnSpPr>
        <p:spPr>
          <a:xfrm flipV="1">
            <a:off x="1243918" y="3078760"/>
            <a:ext cx="1361089" cy="784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B5C58B9F-1802-6881-A576-BA2473F6039B}"/>
              </a:ext>
            </a:extLst>
          </p:cNvPr>
          <p:cNvSpPr txBox="1"/>
          <p:nvPr/>
        </p:nvSpPr>
        <p:spPr>
          <a:xfrm>
            <a:off x="1376429" y="3265264"/>
            <a:ext cx="4539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实现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80AE0B02-2439-703A-1374-4F7D2465201F}"/>
              </a:ext>
            </a:extLst>
          </p:cNvPr>
          <p:cNvCxnSpPr/>
          <p:nvPr/>
        </p:nvCxnSpPr>
        <p:spPr>
          <a:xfrm>
            <a:off x="5054367" y="1472267"/>
            <a:ext cx="0" cy="34436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66187E85-7F14-700C-14E3-DEFD68DEDDD3}"/>
              </a:ext>
            </a:extLst>
          </p:cNvPr>
          <p:cNvSpPr txBox="1"/>
          <p:nvPr/>
        </p:nvSpPr>
        <p:spPr>
          <a:xfrm>
            <a:off x="6272168" y="1730230"/>
            <a:ext cx="2140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CGLIB Proxy </a:t>
            </a:r>
            <a:r>
              <a:rPr lang="zh-CN" altLang="en-US" dirty="0"/>
              <a:t>基于类</a:t>
            </a: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27CB9D34-AB6B-489C-CED5-B11D38A3DFBC}"/>
              </a:ext>
            </a:extLst>
          </p:cNvPr>
          <p:cNvSpPr/>
          <p:nvPr/>
        </p:nvSpPr>
        <p:spPr>
          <a:xfrm>
            <a:off x="5992937" y="3692554"/>
            <a:ext cx="3829575" cy="91859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CD00F3DB-CF20-1F3E-0962-A488AD778ED6}"/>
              </a:ext>
            </a:extLst>
          </p:cNvPr>
          <p:cNvSpPr/>
          <p:nvPr/>
        </p:nvSpPr>
        <p:spPr>
          <a:xfrm>
            <a:off x="7867378" y="2426274"/>
            <a:ext cx="1572936" cy="4697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TargetObject</a:t>
            </a:r>
            <a:endParaRPr lang="zh-CN" altLang="en-US" dirty="0"/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16E07294-9528-D57E-341B-5D83F3C31BEA}"/>
              </a:ext>
            </a:extLst>
          </p:cNvPr>
          <p:cNvSpPr/>
          <p:nvPr/>
        </p:nvSpPr>
        <p:spPr>
          <a:xfrm>
            <a:off x="7663945" y="4036504"/>
            <a:ext cx="1979802" cy="4697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TargetObject</a:t>
            </a:r>
            <a:endParaRPr lang="zh-CN" altLang="en-US" dirty="0"/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9F965CF3-031B-B760-FF5A-EDA7739CB4B0}"/>
              </a:ext>
            </a:extLst>
          </p:cNvPr>
          <p:cNvCxnSpPr>
            <a:cxnSpLocks/>
            <a:stCxn id="42" idx="0"/>
            <a:endCxn id="41" idx="2"/>
          </p:cNvCxnSpPr>
          <p:nvPr/>
        </p:nvCxnSpPr>
        <p:spPr>
          <a:xfrm flipV="1">
            <a:off x="8653846" y="2896057"/>
            <a:ext cx="0" cy="1140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7B282565-1886-2B5D-1E29-85C34892B46A}"/>
              </a:ext>
            </a:extLst>
          </p:cNvPr>
          <p:cNvSpPr txBox="1"/>
          <p:nvPr/>
        </p:nvSpPr>
        <p:spPr>
          <a:xfrm>
            <a:off x="8653846" y="3258969"/>
            <a:ext cx="11144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继承（</a:t>
            </a:r>
            <a:r>
              <a:rPr lang="en-US" altLang="zh-CN" sz="1050" dirty="0"/>
              <a:t>extend</a:t>
            </a:r>
            <a:r>
              <a:rPr lang="zh-CN" altLang="en-US" sz="1050" dirty="0"/>
              <a:t>）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1B16E892-79B7-FDCB-FBFC-D83B6EC193D8}"/>
              </a:ext>
            </a:extLst>
          </p:cNvPr>
          <p:cNvSpPr/>
          <p:nvPr/>
        </p:nvSpPr>
        <p:spPr>
          <a:xfrm>
            <a:off x="6171702" y="4036503"/>
            <a:ext cx="980515" cy="46978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Aspect</a:t>
            </a:r>
            <a:endParaRPr lang="zh-CN" altLang="en-US" dirty="0"/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93C87729-A634-4D48-3167-5F385D45B7B8}"/>
              </a:ext>
            </a:extLst>
          </p:cNvPr>
          <p:cNvCxnSpPr>
            <a:cxnSpLocks/>
          </p:cNvCxnSpPr>
          <p:nvPr/>
        </p:nvCxnSpPr>
        <p:spPr>
          <a:xfrm>
            <a:off x="7152217" y="4183311"/>
            <a:ext cx="5230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CA8093A1-726F-DF40-D7F9-5972D22A6DA5}"/>
              </a:ext>
            </a:extLst>
          </p:cNvPr>
          <p:cNvCxnSpPr>
            <a:cxnSpLocks/>
          </p:cNvCxnSpPr>
          <p:nvPr/>
        </p:nvCxnSpPr>
        <p:spPr>
          <a:xfrm flipH="1">
            <a:off x="7152217" y="4338508"/>
            <a:ext cx="566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47787AB0-B064-82B4-9585-C6ACF784392B}"/>
              </a:ext>
            </a:extLst>
          </p:cNvPr>
          <p:cNvCxnSpPr>
            <a:cxnSpLocks/>
          </p:cNvCxnSpPr>
          <p:nvPr/>
        </p:nvCxnSpPr>
        <p:spPr>
          <a:xfrm flipH="1">
            <a:off x="5426680" y="4294465"/>
            <a:ext cx="566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8AF82BD9-5C62-A0FC-53BE-2B63EF466040}"/>
              </a:ext>
            </a:extLst>
          </p:cNvPr>
          <p:cNvCxnSpPr>
            <a:cxnSpLocks/>
          </p:cNvCxnSpPr>
          <p:nvPr/>
        </p:nvCxnSpPr>
        <p:spPr>
          <a:xfrm>
            <a:off x="5426680" y="4004345"/>
            <a:ext cx="566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1B7080EF-35F4-2E9A-F735-F2A3EB312177}"/>
              </a:ext>
            </a:extLst>
          </p:cNvPr>
          <p:cNvSpPr txBox="1"/>
          <p:nvPr/>
        </p:nvSpPr>
        <p:spPr>
          <a:xfrm>
            <a:off x="6184732" y="3733724"/>
            <a:ext cx="9108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Spring Proxy</a:t>
            </a:r>
            <a:endParaRPr lang="zh-CN" altLang="en-US" sz="1050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3F61E33-2C6E-8C83-8079-95CAB55E273D}"/>
              </a:ext>
            </a:extLst>
          </p:cNvPr>
          <p:cNvSpPr txBox="1"/>
          <p:nvPr/>
        </p:nvSpPr>
        <p:spPr>
          <a:xfrm>
            <a:off x="1443208" y="2722504"/>
            <a:ext cx="4539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接口</a:t>
            </a:r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3FEBFE28-AC85-FC38-9677-0478C5457190}"/>
              </a:ext>
            </a:extLst>
          </p:cNvPr>
          <p:cNvCxnSpPr>
            <a:cxnSpLocks/>
            <a:stCxn id="54" idx="3"/>
            <a:endCxn id="5" idx="1"/>
          </p:cNvCxnSpPr>
          <p:nvPr/>
        </p:nvCxnSpPr>
        <p:spPr>
          <a:xfrm flipV="1">
            <a:off x="1897178" y="2843869"/>
            <a:ext cx="455934" cy="5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0C8610BE-74F1-A895-D21A-305E36105564}"/>
              </a:ext>
            </a:extLst>
          </p:cNvPr>
          <p:cNvSpPr txBox="1"/>
          <p:nvPr/>
        </p:nvSpPr>
        <p:spPr>
          <a:xfrm>
            <a:off x="7094444" y="2534208"/>
            <a:ext cx="31931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dirty="0"/>
              <a:t>类</a:t>
            </a:r>
          </a:p>
        </p:txBody>
      </p: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A15E0B8A-EEB1-0372-64EF-6795567E92E7}"/>
              </a:ext>
            </a:extLst>
          </p:cNvPr>
          <p:cNvCxnSpPr>
            <a:cxnSpLocks/>
            <a:stCxn id="59" idx="3"/>
            <a:endCxn id="41" idx="1"/>
          </p:cNvCxnSpPr>
          <p:nvPr/>
        </p:nvCxnSpPr>
        <p:spPr>
          <a:xfrm>
            <a:off x="7413762" y="2661166"/>
            <a:ext cx="4536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208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9EA5BF7-5812-732A-6D90-FD035EB6BFBE}"/>
              </a:ext>
            </a:extLst>
          </p:cNvPr>
          <p:cNvSpPr txBox="1"/>
          <p:nvPr/>
        </p:nvSpPr>
        <p:spPr>
          <a:xfrm>
            <a:off x="0" y="358347"/>
            <a:ext cx="60609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1. </a:t>
            </a:r>
            <a:r>
              <a:rPr lang="zh-CN" altLang="en-US" sz="4800" dirty="0"/>
              <a:t>学习</a:t>
            </a:r>
            <a:r>
              <a:rPr lang="en-US" altLang="zh-CN" sz="4800" dirty="0"/>
              <a:t>20</a:t>
            </a:r>
            <a:r>
              <a:rPr lang="zh-CN" altLang="en-US" sz="4800" dirty="0"/>
              <a:t>分钟知识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41E535-1709-F99E-04D2-781EC3E11FB7}"/>
              </a:ext>
            </a:extLst>
          </p:cNvPr>
          <p:cNvSpPr txBox="1"/>
          <p:nvPr/>
        </p:nvSpPr>
        <p:spPr>
          <a:xfrm>
            <a:off x="65314" y="3020057"/>
            <a:ext cx="5001690" cy="1965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800" dirty="0"/>
              <a:t>学习内容如右图：</a:t>
            </a:r>
            <a:endParaRPr lang="en-US" altLang="zh-CN" sz="2800" dirty="0">
              <a:solidFill>
                <a:srgbClr val="C00000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800" dirty="0"/>
              <a:t>学习时长：</a:t>
            </a:r>
            <a:r>
              <a:rPr lang="en-US" altLang="zh-CN" sz="2800" dirty="0">
                <a:solidFill>
                  <a:srgbClr val="C00000"/>
                </a:solidFill>
              </a:rPr>
              <a:t>30</a:t>
            </a:r>
            <a:r>
              <a:rPr lang="en-US" altLang="zh-CN" sz="2800" dirty="0"/>
              <a:t>min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zh-CN" altLang="en-US" sz="2800" dirty="0"/>
              <a:t>学习时间：</a:t>
            </a:r>
            <a:r>
              <a:rPr lang="en-US" altLang="zh-CN" sz="2800" dirty="0">
                <a:solidFill>
                  <a:srgbClr val="C00000"/>
                </a:solidFill>
              </a:rPr>
              <a:t>5</a:t>
            </a:r>
            <a:r>
              <a:rPr lang="zh-CN" altLang="en-US" sz="2800" dirty="0"/>
              <a:t>月</a:t>
            </a:r>
            <a:r>
              <a:rPr lang="en-US" altLang="zh-CN" sz="2800" dirty="0">
                <a:solidFill>
                  <a:srgbClr val="C00000"/>
                </a:solidFill>
              </a:rPr>
              <a:t>19</a:t>
            </a:r>
            <a:r>
              <a:rPr lang="zh-CN" altLang="en-US" sz="2800" dirty="0"/>
              <a:t>号 </a:t>
            </a:r>
            <a:r>
              <a:rPr lang="en-US" altLang="zh-CN" sz="2800">
                <a:solidFill>
                  <a:srgbClr val="C00000"/>
                </a:solidFill>
              </a:rPr>
              <a:t>20</a:t>
            </a:r>
            <a:r>
              <a:rPr lang="en-US" altLang="zh-CN" sz="2800"/>
              <a:t>:</a:t>
            </a:r>
            <a:r>
              <a:rPr lang="en-US" altLang="zh-CN" sz="2800">
                <a:solidFill>
                  <a:srgbClr val="C00000"/>
                </a:solidFill>
              </a:rPr>
              <a:t>30</a:t>
            </a:r>
            <a:r>
              <a:rPr lang="en-US" altLang="zh-CN" sz="2800"/>
              <a:t>:</a:t>
            </a:r>
            <a:r>
              <a:rPr lang="en-US" altLang="zh-CN" sz="2800">
                <a:solidFill>
                  <a:srgbClr val="C00000"/>
                </a:solidFill>
              </a:rPr>
              <a:t>00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0" name="星形: 五角 9">
            <a:extLst>
              <a:ext uri="{FF2B5EF4-FFF2-40B4-BE49-F238E27FC236}">
                <a16:creationId xmlns:a16="http://schemas.microsoft.com/office/drawing/2014/main" id="{120EF697-95CC-E525-8E57-A01BAD3E15B5}"/>
              </a:ext>
            </a:extLst>
          </p:cNvPr>
          <p:cNvSpPr/>
          <p:nvPr/>
        </p:nvSpPr>
        <p:spPr>
          <a:xfrm>
            <a:off x="582627" y="1532611"/>
            <a:ext cx="651409" cy="606902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2F8EE90-44F5-299F-BA5F-9708BCD82704}"/>
              </a:ext>
            </a:extLst>
          </p:cNvPr>
          <p:cNvSpPr txBox="1"/>
          <p:nvPr/>
        </p:nvSpPr>
        <p:spPr>
          <a:xfrm>
            <a:off x="6060989" y="2873249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/>
              <a:t>看上一个幻灯片</a:t>
            </a:r>
          </a:p>
        </p:txBody>
      </p:sp>
    </p:spTree>
    <p:extLst>
      <p:ext uri="{BB962C8B-B14F-4D97-AF65-F5344CB8AC3E}">
        <p14:creationId xmlns:p14="http://schemas.microsoft.com/office/powerpoint/2010/main" val="947380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9EA5BF7-5812-732A-6D90-FD035EB6BFBE}"/>
              </a:ext>
            </a:extLst>
          </p:cNvPr>
          <p:cNvSpPr txBox="1"/>
          <p:nvPr/>
        </p:nvSpPr>
        <p:spPr>
          <a:xfrm>
            <a:off x="2122073" y="336522"/>
            <a:ext cx="60609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2. 24</a:t>
            </a:r>
            <a:r>
              <a:rPr lang="zh-CN" altLang="en-US" sz="4800" dirty="0"/>
              <a:t>小时内复习一次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DECFF26-D7AB-E7B3-1364-814DD1E2660A}"/>
              </a:ext>
            </a:extLst>
          </p:cNvPr>
          <p:cNvSpPr txBox="1"/>
          <p:nvPr/>
        </p:nvSpPr>
        <p:spPr>
          <a:xfrm>
            <a:off x="2071844" y="2225019"/>
            <a:ext cx="5642891" cy="2233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3200" dirty="0"/>
              <a:t>复习时间间隔：</a:t>
            </a:r>
            <a:r>
              <a:rPr lang="en-US" altLang="zh-CN" sz="3200" dirty="0">
                <a:solidFill>
                  <a:srgbClr val="C00000"/>
                </a:solidFill>
              </a:rPr>
              <a:t>0</a:t>
            </a:r>
            <a:r>
              <a:rPr lang="zh-CN" altLang="en-US" sz="3200" dirty="0"/>
              <a:t>小时</a:t>
            </a:r>
            <a:endParaRPr lang="en-US" altLang="zh-CN" sz="32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3200" dirty="0"/>
              <a:t>复习时长：</a:t>
            </a:r>
            <a:r>
              <a:rPr lang="en-US" altLang="zh-CN" sz="3200" dirty="0">
                <a:solidFill>
                  <a:srgbClr val="C00000"/>
                </a:solidFill>
              </a:rPr>
              <a:t>0</a:t>
            </a:r>
            <a:r>
              <a:rPr lang="en-US" altLang="zh-CN" sz="3200" dirty="0"/>
              <a:t>min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zh-CN" altLang="en-US" sz="3200" dirty="0"/>
              <a:t>复习时间：</a:t>
            </a:r>
            <a:r>
              <a:rPr lang="en-US" altLang="zh-CN" sz="3200" dirty="0">
                <a:solidFill>
                  <a:srgbClr val="C00000"/>
                </a:solidFill>
              </a:rPr>
              <a:t>0</a:t>
            </a:r>
            <a:r>
              <a:rPr lang="zh-CN" altLang="en-US" sz="3200" dirty="0"/>
              <a:t>月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r>
              <a:rPr lang="zh-CN" altLang="en-US" sz="3200" dirty="0"/>
              <a:t>号 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r>
              <a:rPr lang="en-US" altLang="zh-CN" sz="3200" dirty="0"/>
              <a:t>: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r>
              <a:rPr lang="en-US" altLang="zh-CN" sz="3200" dirty="0"/>
              <a:t>:</a:t>
            </a:r>
            <a:r>
              <a:rPr lang="en-US" altLang="zh-CN" sz="3200" dirty="0">
                <a:solidFill>
                  <a:srgbClr val="C00000"/>
                </a:solidFill>
              </a:rPr>
              <a:t>00</a:t>
            </a:r>
            <a:endParaRPr lang="zh-CN" altLang="en-US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349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169</Words>
  <Application>Microsoft Office PowerPoint</Application>
  <PresentationFormat>宽屏</PresentationFormat>
  <Paragraphs>38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 政杰</dc:creator>
  <cp:lastModifiedBy>吴 政杰</cp:lastModifiedBy>
  <cp:revision>79</cp:revision>
  <dcterms:created xsi:type="dcterms:W3CDTF">2023-02-26T12:21:03Z</dcterms:created>
  <dcterms:modified xsi:type="dcterms:W3CDTF">2023-05-19T12:32:43Z</dcterms:modified>
</cp:coreProperties>
</file>

<file path=docProps/thumbnail.jpeg>
</file>